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86B008-761E-E478-81AD-38EF162C7DF6}" name="Chester Howarth" initials="CH" userId="S::Chester.Howarth@cqc.org.uk::648a82ac-ada1-472a-b64c-706a36c75676" providerId="AD"/>
  <p188:author id="{23C4AF64-18B8-F4D4-0A7D-D0FF2E138424}" name="Symone Allijohn" initials="SA" userId="S::Symone.Allijohn@surveycoordination.com::b1edc1ad-1782-45a7-b90e-7ff6cd0275b0" providerId="AD"/>
  <p188:author id="{6A6A508A-2AE3-4E59-635A-A796BB0E0309}" name="Jonathan Caddy" initials="JC" userId="S::jonathan.caddy@cqc.org.uk::aaf9bbff-bec8-4f31-aacc-6e0f6a5d788b" providerId="AD"/>
  <p188:author id="{8A44CAE5-AFAC-B2C6-45F5-DE2AC52CE724}" name="Samantha Guymer" initials="SG" userId="S::samantha.guymer@surveycoordination.com::a72ea3af-22a1-4fd9-b055-c7f2801cb0b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114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Caddy" userId="aaf9bbff-bec8-4f31-aacc-6e0f6a5d788b" providerId="ADAL" clId="{2AF86756-4321-49D2-BCE7-1135E6BE1487}"/>
    <pc:docChg chg="modSld">
      <pc:chgData name="Jonathan Caddy" userId="aaf9bbff-bec8-4f31-aacc-6e0f6a5d788b" providerId="ADAL" clId="{2AF86756-4321-49D2-BCE7-1135E6BE1487}" dt="2026-09-21T09:12:33.072" v="1" actId="20577"/>
      <pc:docMkLst>
        <pc:docMk/>
      </pc:docMkLst>
      <pc:sldChg chg="modSp mod">
        <pc:chgData name="Jonathan Caddy" userId="aaf9bbff-bec8-4f31-aacc-6e0f6a5d788b" providerId="ADAL" clId="{2AF86756-4321-49D2-BCE7-1135E6BE1487}" dt="2026-09-21T09:12:33.072" v="1" actId="20577"/>
        <pc:sldMkLst>
          <pc:docMk/>
          <pc:sldMk cId="1616917314" sldId="259"/>
        </pc:sldMkLst>
        <pc:spChg chg="mod">
          <ac:chgData name="Jonathan Caddy" userId="aaf9bbff-bec8-4f31-aacc-6e0f6a5d788b" providerId="ADAL" clId="{2AF86756-4321-49D2-BCE7-1135E6BE1487}" dt="2026-09-21T09:12:33.072" v="1" actId="20577"/>
          <ac:spMkLst>
            <pc:docMk/>
            <pc:sldMk cId="1616917314" sldId="259"/>
            <ac:spMk id="8" creationId="{A504A685-3EC5-4DF1-8A70-AB9DDDF8F10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ne-NP" sz="5500" b="1" spc="-6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यो अस्पतालमा तपाईंको अनुभव कस्तो रह्यो?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24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NHS Adult Inpatient सर्वेक्षण 202</a:t>
            </a:r>
            <a:r>
              <a:rPr kumimoji="0" lang="en-GB" sz="24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endParaRPr kumimoji="0" lang="ne-NP" sz="2400" b="1" i="0" u="none" strike="noStrike" kern="1200" cap="none" spc="0" normalizeH="0" baseline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2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अस्पतालले बिरामीहरूले रातभर बस्दा पाएको हेरचाहबारे के सोचे भन्ने </a:t>
            </a:r>
            <a:r>
              <a:rPr lang="ne-NP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बुझ्न सर्वेक्षण सञ्चालन गर्दैछ</a:t>
            </a:r>
            <a:r>
              <a:rPr kumimoji="0" lang="ne-NP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।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ne-NP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यो अस्पतालमा हुँदा बिरामीहरूको </a:t>
            </a:r>
            <a:r>
              <a:rPr lang="ne-NP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अनुभव सुधार गर्न राष्ट्रिय कार्यक्रमको अंश हो। </a:t>
            </a:r>
            <a:r>
              <a:rPr lang="ne-NP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सर्वेक्षणमा भाग</a:t>
            </a:r>
            <a:r>
              <a:rPr lang="ne-NP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लिनु स्वैच्छिक छ</a:t>
            </a:r>
            <a:r>
              <a:rPr lang="ne-NP" sz="17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e-NP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र सबै </a:t>
            </a:r>
            <a:r>
              <a:rPr lang="ne-NP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उत्तरहरू गोप्य छन्।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34" b="20698"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ne-NP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यदि तपाईं सहभागी हुन </a:t>
            </a:r>
            <a:r>
              <a:rPr lang="ne-NP" sz="14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चाहनुहुन्न</a:t>
            </a:r>
            <a:r>
              <a:rPr lang="ne-NP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वा सर्वेक्षणबारे कुनै प्रश्न छन् भने, कृपया सम्पर्क गर्नुहोस्:</a:t>
            </a:r>
          </a:p>
          <a:p>
            <a:pPr>
              <a:spcAft>
                <a:spcPts val="0"/>
              </a:spcAft>
            </a:pPr>
            <a:endParaRPr lang="en-US" sz="14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e-NP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ट्रस्टको फोन नम्बर (आवश्यक)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e-NP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ट्रस्टको इमेल ठेगाना (यदि उपलब्ध छ)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e-NP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ट्रस्टको ठेगाना (यदि उपलब्ध छ)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ne-NP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ne-NP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ne-NP" sz="12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ne-NP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तपाईंलाई सहभागी हुन निमन्त्रणा दिइयो भने, तपाईंको नाम, फोन नम्बर र हुलाक ठेगाना अनुसन्धानकर्ताहरूसँग साझा गरिने छ, जसले तपाईंलाई पत्र र सन्देशमार्फत स्मरणपत्र पठाउने छन्। तपाईं यो सर्वेक्षण अनलाइन वा कागजमा पूरा गर्न सक्नुहुन्छ।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6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062721"/>
            <a:ext cx="338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e-NP" sz="1200" b="1" dirty="0">
                <a:solidFill>
                  <a:schemeClr val="bg1"/>
                </a:solidFill>
              </a:rPr>
              <a:t>NHS Adult Inpatient सर्वेक्षणले सम्पर्क विवरण प्रशोधन गर्नका लागि खण्ड 251 (NHS एक्ट 2006) अनुमोदन प्राप्त गरेको छ।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ED742F-2A4F-41CC-8A7B-178EEBAF86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1A7F1D-8C4F-49DE-80E1-C55776303EEC}">
  <ds:schemaRefs>
    <ds:schemaRef ds:uri="http://purl.org/dc/terms/"/>
    <ds:schemaRef ds:uri="1d162527-c308-4a98-98b8-9e726c57dd8b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c497441b-d3fe-4788-8629-aff52d38f515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772A4B8-C3D8-439A-8992-4C56741800ED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153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 Barry</dc:creator>
  <cp:lastModifiedBy>Jonathan Caddy</cp:lastModifiedBy>
  <cp:revision>48</cp:revision>
  <cp:lastPrinted>2019-05-02T10:26:35Z</cp:lastPrinted>
  <dcterms:created xsi:type="dcterms:W3CDTF">2019-05-01T13:43:55Z</dcterms:created>
  <dcterms:modified xsi:type="dcterms:W3CDTF">2026-09-21T09:12:34Z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